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029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314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7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753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70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219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05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68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446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37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2297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223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010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453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589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55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73E96-B618-4114-A65A-99110242F3C7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6FBDF3E-2815-412E-9F7C-55E556E8C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53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7605" y="1941393"/>
            <a:ext cx="9662165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Создание творческой работы «Пасхальное яичко»</a:t>
            </a:r>
            <a:br>
              <a:rPr lang="ru-RU" dirty="0" smtClean="0"/>
            </a:br>
            <a:r>
              <a:rPr lang="ru-RU" sz="4900" dirty="0" smtClean="0"/>
              <a:t>часть 1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3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38314" y="5459768"/>
            <a:ext cx="4703478" cy="1126283"/>
          </a:xfrm>
        </p:spPr>
        <p:txBody>
          <a:bodyPr/>
          <a:lstStyle/>
          <a:p>
            <a:pPr algn="just"/>
            <a:r>
              <a:rPr lang="ru-RU" dirty="0" smtClean="0"/>
              <a:t>Автор: Пьянкова Галина Васильевна, педагог дополнительного образования МБОУ ДО Центр творчества «Мастер»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014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9869" y="473985"/>
            <a:ext cx="9485193" cy="1054565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dirty="0" smtClean="0"/>
              <a:t>Для создания пасхального яичка нам понадобится: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0562" y="1528550"/>
            <a:ext cx="8915400" cy="377762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Воздушный шарик;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Газета;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Белая бумага (можно использовать бумажные полотенца);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Клей ПВА;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Вода;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Краски «Гуашь»;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Кисти;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Миска для разведения клея.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7560" r="15334" b="-7560"/>
          <a:stretch/>
        </p:blipFill>
        <p:spPr>
          <a:xfrm>
            <a:off x="9434015" y="1160059"/>
            <a:ext cx="2483893" cy="19857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8" r="13525"/>
          <a:stretch/>
        </p:blipFill>
        <p:spPr>
          <a:xfrm>
            <a:off x="7651276" y="3180259"/>
            <a:ext cx="2756848" cy="18731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2" t="5688" r="18477"/>
          <a:stretch/>
        </p:blipFill>
        <p:spPr>
          <a:xfrm>
            <a:off x="4972902" y="4675514"/>
            <a:ext cx="2361063" cy="199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88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53282" y="692348"/>
            <a:ext cx="5145206" cy="128089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1. Нарвать газету на небольшие кусочки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3" r="8213"/>
          <a:stretch/>
        </p:blipFill>
        <p:spPr>
          <a:xfrm>
            <a:off x="1769030" y="419394"/>
            <a:ext cx="4549881" cy="33322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030" y="4022927"/>
            <a:ext cx="4549881" cy="25593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82936" y="4339988"/>
            <a:ext cx="48858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2. В миску налить примерно 2 чайные ложки клея ПВА и развести 1 чайной ложкой воды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67501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55893" y="1633045"/>
            <a:ext cx="4516958" cy="128089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dirty="0" smtClean="0"/>
              <a:t>3. Надуть воздушный шарик до желаемого размера.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4. С помощью кисточки обмазываем шарик клеем и накладываем слой газеты, покрывая весь шарик до хвостика.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3" r="8709"/>
          <a:stretch/>
        </p:blipFill>
        <p:spPr>
          <a:xfrm>
            <a:off x="627142" y="1633045"/>
            <a:ext cx="5821426" cy="4281124"/>
          </a:xfrm>
        </p:spPr>
      </p:pic>
    </p:spTree>
    <p:extLst>
      <p:ext uri="{BB962C8B-B14F-4D97-AF65-F5344CB8AC3E}">
        <p14:creationId xmlns:p14="http://schemas.microsoft.com/office/powerpoint/2010/main" val="3794190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87654" y="1856096"/>
            <a:ext cx="4763067" cy="3534770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Накладываем 3-4 слоя газеты.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5. </a:t>
            </a:r>
            <a:r>
              <a:rPr lang="ru-RU" sz="2400" dirty="0"/>
              <a:t>С</a:t>
            </a:r>
            <a:r>
              <a:rPr lang="ru-RU" sz="2400" dirty="0" smtClean="0"/>
              <a:t>верху хорошо промазать клеем и подвешиваем за хвостик. Оставляем сушиться до полного высыхания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0" r="10981"/>
          <a:stretch/>
        </p:blipFill>
        <p:spPr>
          <a:xfrm>
            <a:off x="835737" y="1528549"/>
            <a:ext cx="5858189" cy="466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7236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</TotalTime>
  <Words>97</Words>
  <Application>Microsoft Office PowerPoint</Application>
  <PresentationFormat>Широкоэкранный</PresentationFormat>
  <Paragraphs>15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Wingdings</vt:lpstr>
      <vt:lpstr>Wingdings 3</vt:lpstr>
      <vt:lpstr>Легкий дым</vt:lpstr>
      <vt:lpstr>Создание творческой работы «Пасхальное яичко» часть 1 </vt:lpstr>
      <vt:lpstr>Для создания пасхального яичка нам понадобится:</vt:lpstr>
      <vt:lpstr>1. Нарвать газету на небольшие кусочки</vt:lpstr>
      <vt:lpstr>3. Надуть воздушный шарик до желаемого размера.   4. С помощью кисточки обмазываем шарик клеем и накладываем слой газеты, покрывая весь шарик до хвостика.</vt:lpstr>
      <vt:lpstr>Накладываем 3-4 слоя газеты.  5. Сверху хорошо промазать клеем и подвешиваем за хвостик. Оставляем сушиться до полного высыхания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творческой работы «Пасхальное яичко» часть 1 </dc:title>
  <dc:creator>Педагог ДО</dc:creator>
  <cp:lastModifiedBy>Педагог ДО</cp:lastModifiedBy>
  <cp:revision>4</cp:revision>
  <dcterms:created xsi:type="dcterms:W3CDTF">2020-04-16T20:57:52Z</dcterms:created>
  <dcterms:modified xsi:type="dcterms:W3CDTF">2020-04-16T21:31:25Z</dcterms:modified>
</cp:coreProperties>
</file>